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6685" autoAdjust="0"/>
  </p:normalViewPr>
  <p:slideViewPr>
    <p:cSldViewPr>
      <p:cViewPr varScale="1">
        <p:scale>
          <a:sx n="55" d="100"/>
          <a:sy n="55" d="100"/>
        </p:scale>
        <p:origin x="-17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095107-DE75-4305-9E89-1D560F4E55BC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86C3F2-FAF9-4644-8B5D-7C431E16BC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u="sng" dirty="0" smtClean="0"/>
              <a:t>Maîtrise du vélo </a:t>
            </a:r>
            <a:r>
              <a:rPr lang="fr-FR" dirty="0" smtClean="0"/>
              <a:t>: vitesse, équilibre, trajectoire, pièges du terrain</a:t>
            </a:r>
          </a:p>
          <a:p>
            <a:r>
              <a:rPr lang="fr-FR" u="sng" dirty="0" smtClean="0"/>
              <a:t>Déplacement individuel et collectif </a:t>
            </a:r>
            <a:r>
              <a:rPr lang="fr-FR" dirty="0" smtClean="0"/>
              <a:t>: respect des règles, des autres usagers, cohabitation harmonieuse. Pour l’organisateur de manifestations, prendre les bonnes dispositions.</a:t>
            </a:r>
          </a:p>
          <a:p>
            <a:r>
              <a:rPr lang="fr-FR" u="sng" dirty="0" smtClean="0"/>
              <a:t>Equipement :</a:t>
            </a:r>
            <a:r>
              <a:rPr lang="fr-FR" dirty="0" smtClean="0"/>
              <a:t> tenue adaptée, casque,</a:t>
            </a:r>
            <a:r>
              <a:rPr lang="fr-FR" baseline="0" dirty="0" smtClean="0"/>
              <a:t> gilet de sécurité</a:t>
            </a:r>
          </a:p>
          <a:p>
            <a:r>
              <a:rPr lang="fr-FR" u="sng" baseline="0" dirty="0" smtClean="0"/>
              <a:t>Gestion de l’effort : </a:t>
            </a:r>
            <a:r>
              <a:rPr lang="fr-FR" baseline="0" dirty="0" smtClean="0"/>
              <a:t>être lucide, connaître ses capacités physiques pour avoir un rythme adapté, être à l’écoute de son corps et des signaux qu’il nous donne, savoir s’alimenter et hydrater</a:t>
            </a:r>
          </a:p>
          <a:p>
            <a:r>
              <a:rPr lang="fr-FR" u="sng" baseline="0" dirty="0" smtClean="0"/>
              <a:t>Maîtrise de l’itinéraire : </a:t>
            </a:r>
            <a:r>
              <a:rPr lang="fr-FR" baseline="0" dirty="0" smtClean="0"/>
              <a:t>utiliser carte et ou GPS pour anticiper les difficultés et éviter les erreurs de parcours</a:t>
            </a:r>
          </a:p>
          <a:p>
            <a:r>
              <a:rPr lang="fr-FR" u="sng" baseline="0" dirty="0" smtClean="0"/>
              <a:t>Entretien mécanique : </a:t>
            </a:r>
            <a:r>
              <a:rPr lang="fr-FR" baseline="0" dirty="0" smtClean="0"/>
              <a:t>un vélo en bon état et bien réglé</a:t>
            </a:r>
          </a:p>
          <a:p>
            <a:endParaRPr lang="fr-FR" baseline="0" dirty="0" smtClean="0"/>
          </a:p>
          <a:p>
            <a:r>
              <a:rPr lang="fr-FR" b="1" baseline="0" dirty="0" smtClean="0"/>
              <a:t>Pour un  responsable sécurité :</a:t>
            </a:r>
          </a:p>
          <a:p>
            <a:r>
              <a:rPr lang="fr-FR" baseline="0" dirty="0" smtClean="0"/>
              <a:t>C’est un militant et un diplomate qui doit faire prendre conscience à chacun de la nécessité de prendre en compte tous ces aspects. Tâche vaste, de longue haleine puisque jamais terminée …</a:t>
            </a:r>
          </a:p>
          <a:p>
            <a:r>
              <a:rPr lang="fr-FR" baseline="0" dirty="0" smtClean="0"/>
              <a:t>Et comme il faut tout anticiper, même le pépin, on n’oubliera pas l’assurance.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6C3F2-FAF9-4644-8B5D-7C431E16BCA3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100DD-4AF3-47B4-AF7D-0CD3099FE406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2D00A-F0C1-43D8-93D3-9DD4445EE6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100DD-4AF3-47B4-AF7D-0CD3099FE406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2D00A-F0C1-43D8-93D3-9DD4445EE6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100DD-4AF3-47B4-AF7D-0CD3099FE406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2D00A-F0C1-43D8-93D3-9DD4445EE6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100DD-4AF3-47B4-AF7D-0CD3099FE406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2D00A-F0C1-43D8-93D3-9DD4445EE6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100DD-4AF3-47B4-AF7D-0CD3099FE406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2D00A-F0C1-43D8-93D3-9DD4445EE6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100DD-4AF3-47B4-AF7D-0CD3099FE406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2D00A-F0C1-43D8-93D3-9DD4445EE6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100DD-4AF3-47B4-AF7D-0CD3099FE406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2D00A-F0C1-43D8-93D3-9DD4445EE6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100DD-4AF3-47B4-AF7D-0CD3099FE406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2D00A-F0C1-43D8-93D3-9DD4445EE6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100DD-4AF3-47B4-AF7D-0CD3099FE406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2D00A-F0C1-43D8-93D3-9DD4445EE6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100DD-4AF3-47B4-AF7D-0CD3099FE406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2D00A-F0C1-43D8-93D3-9DD4445EE6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100DD-4AF3-47B4-AF7D-0CD3099FE406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2D00A-F0C1-43D8-93D3-9DD4445EE6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100DD-4AF3-47B4-AF7D-0CD3099FE406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2D00A-F0C1-43D8-93D3-9DD4445EE6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logo_quadri_filet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2808312" cy="1945262"/>
          </a:xfrm>
          <a:prstGeom prst="rect">
            <a:avLst/>
          </a:prstGeom>
        </p:spPr>
      </p:pic>
      <p:pic>
        <p:nvPicPr>
          <p:cNvPr id="1026" name="Picture 2" descr="Logo ligue 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3956559"/>
            <a:ext cx="2132757" cy="233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oneTexte 6"/>
          <p:cNvSpPr txBox="1"/>
          <p:nvPr/>
        </p:nvSpPr>
        <p:spPr>
          <a:xfrm>
            <a:off x="3491880" y="548680"/>
            <a:ext cx="53285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i="1" dirty="0" smtClean="0">
                <a:solidFill>
                  <a:srgbClr val="0070C0"/>
                </a:solidFill>
                <a:latin typeface="Comic Sans MS" pitchFamily="66" charset="0"/>
              </a:rPr>
              <a:t>SANTÉ 		SÉCURITÉ</a:t>
            </a:r>
            <a:endParaRPr lang="fr-FR" sz="6000" b="1" i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971600" y="2924944"/>
            <a:ext cx="49685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i="1" dirty="0" smtClean="0">
                <a:solidFill>
                  <a:srgbClr val="0070C0"/>
                </a:solidFill>
                <a:latin typeface="Comic Sans MS" pitchFamily="66" charset="0"/>
              </a:rPr>
              <a:t>SÉCURITÉ		SANTÉ</a:t>
            </a:r>
            <a:endParaRPr lang="fr-FR" sz="6000" b="1" i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10" name="Image 9" descr="slogan_jaune[1]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5229200"/>
            <a:ext cx="6120680" cy="11852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357158" y="357166"/>
            <a:ext cx="8501122" cy="621510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419872" y="3212976"/>
            <a:ext cx="2304256" cy="707886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SÉCURITÉ</a:t>
            </a:r>
            <a:endParaRPr lang="fr-FR" sz="40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3419872" y="548680"/>
            <a:ext cx="2304256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Comic Sans MS" pitchFamily="66" charset="0"/>
              </a:rPr>
              <a:t>Maîtrise du vélo</a:t>
            </a:r>
            <a:endParaRPr lang="fr-FR" sz="2000" b="1" dirty="0">
              <a:latin typeface="Comic Sans MS" pitchFamily="66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012160" y="1556792"/>
            <a:ext cx="2592288" cy="1323439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Comic Sans MS" pitchFamily="66" charset="0"/>
              </a:rPr>
              <a:t>Maîtrise du déplacement individuel et collectif</a:t>
            </a:r>
            <a:endParaRPr lang="fr-FR" sz="2000" b="1" dirty="0">
              <a:latin typeface="Comic Sans MS" pitchFamily="66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39552" y="1844824"/>
            <a:ext cx="2592288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Comic Sans MS" pitchFamily="66" charset="0"/>
              </a:rPr>
              <a:t>Entretien</a:t>
            </a:r>
            <a:r>
              <a:rPr lang="fr-FR" b="1" dirty="0" smtClean="0">
                <a:latin typeface="Comic Sans MS" pitchFamily="66" charset="0"/>
              </a:rPr>
              <a:t> mécanique</a:t>
            </a:r>
            <a:endParaRPr lang="fr-FR" b="1" dirty="0">
              <a:latin typeface="Comic Sans MS" pitchFamily="66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419872" y="5805264"/>
            <a:ext cx="2304256" cy="707886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Comic Sans MS" pitchFamily="66" charset="0"/>
              </a:rPr>
              <a:t>Gestion de l’effort</a:t>
            </a:r>
            <a:endParaRPr lang="fr-FR" sz="2000" b="1" dirty="0">
              <a:latin typeface="Comic Sans MS" pitchFamily="66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6012160" y="4797152"/>
            <a:ext cx="2592288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Comic Sans MS" pitchFamily="66" charset="0"/>
              </a:rPr>
              <a:t>Équipement</a:t>
            </a:r>
            <a:endParaRPr lang="fr-FR" sz="2000" b="1" dirty="0">
              <a:latin typeface="Comic Sans MS" pitchFamily="66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611560" y="4725144"/>
            <a:ext cx="2520280" cy="707886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Comic Sans MS" pitchFamily="66" charset="0"/>
              </a:rPr>
              <a:t>Maîtrise de l’itinéraire</a:t>
            </a:r>
            <a:endParaRPr lang="fr-FR" sz="2000" b="1" dirty="0">
              <a:latin typeface="Comic Sans MS" pitchFamily="66" charset="0"/>
            </a:endParaRPr>
          </a:p>
        </p:txBody>
      </p:sp>
      <p:cxnSp>
        <p:nvCxnSpPr>
          <p:cNvPr id="13" name="Connecteur droit 12"/>
          <p:cNvCxnSpPr>
            <a:stCxn id="5" idx="0"/>
            <a:endCxn id="6" idx="2"/>
          </p:cNvCxnSpPr>
          <p:nvPr/>
        </p:nvCxnSpPr>
        <p:spPr>
          <a:xfrm flipV="1">
            <a:off x="4572000" y="948790"/>
            <a:ext cx="0" cy="226418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>
            <a:endCxn id="5" idx="0"/>
          </p:cNvCxnSpPr>
          <p:nvPr/>
        </p:nvCxnSpPr>
        <p:spPr>
          <a:xfrm flipH="1">
            <a:off x="4572000" y="2420888"/>
            <a:ext cx="1440160" cy="7920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>
            <a:stCxn id="5" idx="0"/>
          </p:cNvCxnSpPr>
          <p:nvPr/>
        </p:nvCxnSpPr>
        <p:spPr>
          <a:xfrm flipH="1" flipV="1">
            <a:off x="3131840" y="2276872"/>
            <a:ext cx="1440160" cy="93610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>
            <a:stCxn id="5" idx="2"/>
            <a:endCxn id="9" idx="0"/>
          </p:cNvCxnSpPr>
          <p:nvPr/>
        </p:nvCxnSpPr>
        <p:spPr>
          <a:xfrm>
            <a:off x="4572000" y="3920862"/>
            <a:ext cx="0" cy="188440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>
            <a:stCxn id="5" idx="2"/>
          </p:cNvCxnSpPr>
          <p:nvPr/>
        </p:nvCxnSpPr>
        <p:spPr>
          <a:xfrm flipH="1">
            <a:off x="3131840" y="3920862"/>
            <a:ext cx="1440160" cy="80428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>
            <a:stCxn id="5" idx="2"/>
          </p:cNvCxnSpPr>
          <p:nvPr/>
        </p:nvCxnSpPr>
        <p:spPr>
          <a:xfrm>
            <a:off x="4572000" y="3920862"/>
            <a:ext cx="1440160" cy="8762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357158" y="357166"/>
            <a:ext cx="8501122" cy="621510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190</Words>
  <Application>Microsoft Office PowerPoint</Application>
  <PresentationFormat>Affichage à l'écran (4:3)</PresentationFormat>
  <Paragraphs>20</Paragraphs>
  <Slides>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.</dc:creator>
  <cp:lastModifiedBy>ADAM</cp:lastModifiedBy>
  <cp:revision>9</cp:revision>
  <dcterms:created xsi:type="dcterms:W3CDTF">2012-02-02T08:14:03Z</dcterms:created>
  <dcterms:modified xsi:type="dcterms:W3CDTF">2016-12-20T10:28:29Z</dcterms:modified>
</cp:coreProperties>
</file>